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3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7"/>
    <p:restoredTop sz="95511"/>
  </p:normalViewPr>
  <p:slideViewPr>
    <p:cSldViewPr snapToGrid="0" snapToObjects="1">
      <p:cViewPr varScale="1">
        <p:scale>
          <a:sx n="85" d="100"/>
          <a:sy n="85" d="100"/>
        </p:scale>
        <p:origin x="20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67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1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25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069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95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8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88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52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0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8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37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5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7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1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6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1718E-A123-1445-8C1D-63C63D6E5AF7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A2862-8673-654D-83E4-4FA4326D9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97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97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vimeo.com/147389926" TargetMode="Externa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APPALACHIAN TRAIL TOWNS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Doug </a:t>
            </a:r>
            <a:r>
              <a:rPr lang="en-US" dirty="0" err="1" smtClean="0"/>
              <a:t>Labbe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in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90" y="2302368"/>
            <a:ext cx="6396933" cy="4357224"/>
          </a:xfrm>
        </p:spPr>
        <p:txBody>
          <a:bodyPr/>
          <a:lstStyle/>
          <a:p>
            <a:r>
              <a:rPr lang="en-US" dirty="0" smtClean="0"/>
              <a:t>PARSE offline storage mode.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Complete the Places database.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user reviews and user photos to the each place.</a:t>
            </a:r>
          </a:p>
          <a:p>
            <a:pPr lvl="1"/>
            <a:r>
              <a:rPr lang="en-US" dirty="0" smtClean="0"/>
              <a:t>Allow users to add their own photograph.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Improve auto-layout for smaller devices.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23" y="2472425"/>
            <a:ext cx="5362036" cy="3574691"/>
          </a:xfrm>
          <a:prstGeom prst="rect">
            <a:avLst/>
          </a:prstGeom>
          <a:effectLst>
            <a:glow>
              <a:schemeClr val="accent1"/>
            </a:glow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174299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END – 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769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43" y="0"/>
            <a:ext cx="10286999" cy="68580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84" y="-144242"/>
            <a:ext cx="3316635" cy="712329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674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– A “Trail Towns”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171" y="2241622"/>
            <a:ext cx="8063629" cy="410202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Browse hiker-friendly services along the trail. </a:t>
            </a:r>
          </a:p>
          <a:p>
            <a:endParaRPr lang="en-US" dirty="0"/>
          </a:p>
          <a:p>
            <a:r>
              <a:rPr lang="en-US" dirty="0" smtClean="0"/>
              <a:t>Provide hiker-specific details about local businesses.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Call businesses or visit their websites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Map and navigation capability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184222"/>
            <a:ext cx="3542675" cy="5314013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1036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2" y="819701"/>
            <a:ext cx="7786765" cy="5191176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27951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196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978279" cy="4246807"/>
          </a:xfrm>
        </p:spPr>
        <p:txBody>
          <a:bodyPr/>
          <a:lstStyle/>
          <a:p>
            <a:r>
              <a:rPr lang="en-US" dirty="0" smtClean="0"/>
              <a:t>PARSE backend</a:t>
            </a:r>
          </a:p>
          <a:p>
            <a:pPr lvl="1"/>
            <a:r>
              <a:rPr lang="en-US" dirty="0" smtClean="0"/>
              <a:t>Cloud databases:</a:t>
            </a:r>
          </a:p>
          <a:p>
            <a:pPr lvl="2"/>
            <a:r>
              <a:rPr lang="en-US" dirty="0" smtClean="0"/>
              <a:t>Towns containing town names, locations, route and distance from trail, and image.</a:t>
            </a:r>
          </a:p>
          <a:p>
            <a:pPr lvl="2"/>
            <a:r>
              <a:rPr lang="en-US" dirty="0" smtClean="0"/>
              <a:t>Places containing similar information AND a pointer to the town to which it belongs.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Users need not download a new version of the app to access the most current data.</a:t>
            </a:r>
          </a:p>
          <a:p>
            <a:pPr lvl="2"/>
            <a:r>
              <a:rPr lang="en-US" dirty="0" smtClean="0"/>
              <a:t>Although, user needs to be online (for now).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Queries are made to PARSE to retrieve data as needed based on the current view.</a:t>
            </a:r>
          </a:p>
          <a:p>
            <a:pPr lvl="2"/>
            <a:r>
              <a:rPr lang="en-US" dirty="0" smtClean="0"/>
              <a:t>Once a query is made, an array of retrieved </a:t>
            </a:r>
            <a:r>
              <a:rPr lang="en-US" dirty="0" err="1" smtClean="0"/>
              <a:t>PFObjects</a:t>
            </a:r>
            <a:r>
              <a:rPr lang="en-US" dirty="0" smtClean="0"/>
              <a:t> is stored locally and can be reused.</a:t>
            </a:r>
          </a:p>
        </p:txBody>
      </p:sp>
    </p:spTree>
    <p:extLst>
      <p:ext uri="{BB962C8B-B14F-4D97-AF65-F5344CB8AC3E}">
        <p14:creationId xmlns:p14="http://schemas.microsoft.com/office/powerpoint/2010/main" val="156904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96413"/>
            <a:ext cx="12192000" cy="935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/ 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47" y="2181596"/>
            <a:ext cx="8084117" cy="4443491"/>
          </a:xfrm>
        </p:spPr>
        <p:txBody>
          <a:bodyPr/>
          <a:lstStyle/>
          <a:p>
            <a:r>
              <a:rPr lang="en-US" dirty="0" err="1" smtClean="0"/>
              <a:t>UITableview</a:t>
            </a:r>
            <a:r>
              <a:rPr lang="en-US" dirty="0" smtClean="0"/>
              <a:t> with dynamic number of sections / rows.</a:t>
            </a:r>
          </a:p>
          <a:p>
            <a:r>
              <a:rPr lang="en-US" dirty="0" smtClean="0"/>
              <a:t>Custom </a:t>
            </a:r>
            <a:r>
              <a:rPr lang="en-US" dirty="0" err="1" smtClean="0"/>
              <a:t>TableViewCells</a:t>
            </a:r>
            <a:endParaRPr lang="en-US" dirty="0" smtClean="0"/>
          </a:p>
          <a:p>
            <a:r>
              <a:rPr lang="en-US" dirty="0" smtClean="0"/>
              <a:t>Custom </a:t>
            </a:r>
            <a:r>
              <a:rPr lang="en-US" dirty="0" err="1" smtClean="0"/>
              <a:t>MKAnnotationViews</a:t>
            </a:r>
            <a:r>
              <a:rPr lang="en-US" dirty="0" smtClean="0"/>
              <a:t> (pins)</a:t>
            </a:r>
          </a:p>
          <a:p>
            <a:r>
              <a:rPr lang="en-US" dirty="0" smtClean="0"/>
              <a:t>Map </a:t>
            </a:r>
            <a:r>
              <a:rPr lang="en-US" dirty="0" err="1" smtClean="0"/>
              <a:t>MKAnnotationView</a:t>
            </a:r>
            <a:r>
              <a:rPr lang="en-US" dirty="0" smtClean="0"/>
              <a:t> “callouts” </a:t>
            </a:r>
          </a:p>
          <a:p>
            <a:r>
              <a:rPr lang="en-US" dirty="0" smtClean="0"/>
              <a:t>Link to external apps:</a:t>
            </a:r>
          </a:p>
          <a:p>
            <a:pPr lvl="1"/>
            <a:r>
              <a:rPr lang="en-US" dirty="0" smtClean="0"/>
              <a:t>Telephone </a:t>
            </a:r>
          </a:p>
          <a:p>
            <a:pPr lvl="1"/>
            <a:r>
              <a:rPr lang="en-US" dirty="0" smtClean="0"/>
              <a:t>Maps (in navigation mode – from current user location to selected place)</a:t>
            </a:r>
          </a:p>
          <a:p>
            <a:r>
              <a:rPr lang="en-US" dirty="0" smtClean="0"/>
              <a:t>PARSE Cloud Backend</a:t>
            </a:r>
          </a:p>
          <a:p>
            <a:r>
              <a:rPr lang="en-US" dirty="0" err="1" smtClean="0"/>
              <a:t>Mapkit</a:t>
            </a:r>
            <a:r>
              <a:rPr lang="en-US" dirty="0" smtClean="0"/>
              <a:t> &amp; Location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75" y="2550335"/>
            <a:ext cx="2709892" cy="214214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568" y="5105834"/>
            <a:ext cx="2768080" cy="1486727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140" y="2275852"/>
            <a:ext cx="2377763" cy="3545457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94" y="4966961"/>
            <a:ext cx="3327400" cy="162560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6890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162</TotalTime>
  <Words>234</Words>
  <Application>Microsoft Macintosh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Trebuchet MS</vt:lpstr>
      <vt:lpstr>Arial</vt:lpstr>
      <vt:lpstr>Berlin</vt:lpstr>
      <vt:lpstr>APPALACHIAN TRAIL TOWNS</vt:lpstr>
      <vt:lpstr>PowerPoint Presentation</vt:lpstr>
      <vt:lpstr>GOAL – A “Trail Towns” guide</vt:lpstr>
      <vt:lpstr>DEMO</vt:lpstr>
      <vt:lpstr>PowerPoint Presentation</vt:lpstr>
      <vt:lpstr>PowerPoint Presentation</vt:lpstr>
      <vt:lpstr>Data Design</vt:lpstr>
      <vt:lpstr>PowerPoint Presentation</vt:lpstr>
      <vt:lpstr>Features / Lessons Learned</vt:lpstr>
      <vt:lpstr>Work in Progress</vt:lpstr>
      <vt:lpstr>THE END –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APPALACHIAN TRAIL TOWNS</dc:title>
  <dc:creator>Doug Labbe</dc:creator>
  <cp:lastModifiedBy>Doug Labbe</cp:lastModifiedBy>
  <cp:revision>25</cp:revision>
  <dcterms:created xsi:type="dcterms:W3CDTF">2015-11-25T23:29:14Z</dcterms:created>
  <dcterms:modified xsi:type="dcterms:W3CDTF">2015-11-30T22:45:12Z</dcterms:modified>
</cp:coreProperties>
</file>